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5" r:id="rId3"/>
    <p:sldId id="280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4" r:id="rId15"/>
    <p:sldId id="356" r:id="rId16"/>
    <p:sldId id="357" r:id="rId17"/>
    <p:sldId id="292" r:id="rId18"/>
    <p:sldId id="359" r:id="rId19"/>
    <p:sldId id="293" r:id="rId20"/>
    <p:sldId id="288" r:id="rId21"/>
    <p:sldId id="296" r:id="rId22"/>
    <p:sldId id="329" r:id="rId23"/>
    <p:sldId id="313" r:id="rId24"/>
    <p:sldId id="303" r:id="rId25"/>
    <p:sldId id="340" r:id="rId26"/>
    <p:sldId id="360" r:id="rId27"/>
    <p:sldId id="320" r:id="rId28"/>
    <p:sldId id="33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E69A-F101-413E-9992-65D18CC91EFB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5CC3-EC27-4F12-A954-7A0658B53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1A5B-F641-4BA5-AB16-4CA49FB08D7B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7FA8-0D5D-45C7-B1D9-EFEE0DC07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16DB-7AA5-4FEC-983D-16AE60368D83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3219-317A-497B-BFAD-3FD808EC1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5491-6D9D-49D5-9BA6-DEFE261EA369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B777-3460-4767-ADBD-617BE3DC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7166-B6C0-46EC-8844-24F5F3E19EA5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CCF7-6111-43A2-94CC-77CF2848B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1A3B-F521-4D6F-8CCB-2421C703D419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1AEB-46A3-433F-BC3E-AE6AE2806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A355-4D83-43CF-B25D-ED40FEDDC5CB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EF83-2FA2-4C1C-B562-CF13AB89A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D96F-1A2D-4915-BB55-D80F0CE84A93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0855-C798-4696-9FF0-0A92B1C3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87C1-E237-428B-9D36-D4873E22ED9C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4CDC-336D-4231-8016-B83FE05AC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7849-40D2-4DDA-B70F-1C5BC0DE01A5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CE6C-1A9D-488F-BDD0-A9C90447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74EA-4908-44F6-8A49-00C2C0829358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7DDA-7FEB-47E0-9744-BFAE0FD9E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8C938-AF2A-4D78-915A-CE5A5D2A98BD}" type="datetimeFigureOut">
              <a:rPr lang="ru-RU"/>
              <a:pPr>
                <a:defRPr/>
              </a:pPr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58C05-BB8F-4DFD-8CF5-657DAE16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kk.wikipedia.org/wiki/%D0%9A%D1%83%D1%80%D1%81%D0%BE%D1%80" TargetMode="External"/><Relationship Id="rId7" Type="http://schemas.openxmlformats.org/officeDocument/2006/relationships/hyperlink" Target="https://kk.wikipedia.org/wiki/%D0%9E%D0%B9%D1%8B%D0%BD" TargetMode="External"/><Relationship Id="rId2" Type="http://schemas.openxmlformats.org/officeDocument/2006/relationships/hyperlink" Target="https://kk.wikipedia.org/wiki/%D0%9A%D0%BE%D0%BC%D0%BF%D1%8C%D1%8E%D1%82%D0%B5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C%D0%B0%D0%BD%D0%B8%D0%BF%D1%83%D0%BB%D1%8F%D1%82%D0%BE%D1%80" TargetMode="External"/><Relationship Id="rId5" Type="http://schemas.openxmlformats.org/officeDocument/2006/relationships/hyperlink" Target="https://kk.wikipedia.org/wiki/%D0%96%D2%AF%D0%B9%D0%B5" TargetMode="External"/><Relationship Id="rId4" Type="http://schemas.openxmlformats.org/officeDocument/2006/relationships/hyperlink" Target="https://kk.wikipedia.org/wiki/%D0%93%D1%80%D0%B0%D1%84%D0%B8%D0%BA%D0%B0" TargetMode="External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C%D3%99%D1%82%D1%96%D0%BD%D0%B4%D1%96%D0%BA_%D0%B0%D2%9B%D0%BF%D0%B0%D1%80%D0%B0%D1%82" TargetMode="External"/><Relationship Id="rId2" Type="http://schemas.openxmlformats.org/officeDocument/2006/relationships/hyperlink" Target="https://kk.wikipedia.org/w/index.php?title=%D0%A1%D0%B0%D0%BD%D0%B4%D1%8B%D2%9B_%D0%B0%D2%9B%D0%BF%D0%B0%D1%80%D0%B0%D1%82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7632278" cy="244752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«Информатика  </a:t>
            </a:r>
            <a: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әлеміне </a:t>
            </a:r>
            <a:r>
              <a:rPr lang="kk-KZ" sz="50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саяхат” 5-6 сыныптарға</a:t>
            </a:r>
            <a:endParaRPr lang="ru-RU" sz="50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4" name="Picture 6" descr="https://im3-tub-kz.yandex.net/i?id=c211a10bb1537343560d8dd34504e6c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320480" cy="28373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5589240"/>
            <a:ext cx="6957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Бексолтан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Алтынг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үл информатика пәнінің мұғалімі.</a:t>
            </a: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50644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dirty="0" err="1"/>
              <a:t>ақпаратты сақтау және қайта шығару қасиеті </a:t>
            </a:r>
            <a:r>
              <a:rPr lang="ru-RU" sz="3200" dirty="0"/>
              <a:t>бар </a:t>
            </a:r>
            <a:r>
              <a:rPr lang="ru-RU" sz="3200" dirty="0" err="1"/>
              <a:t>жұқа материалмен</a:t>
            </a:r>
            <a:r>
              <a:rPr lang="ru-RU" sz="3200" dirty="0"/>
              <a:t> </a:t>
            </a:r>
            <a:r>
              <a:rPr lang="ru-RU" sz="3200" dirty="0" err="1"/>
              <a:t>қапталған дөңгелек </a:t>
            </a:r>
            <a:r>
              <a:rPr lang="ru-RU" sz="3200" dirty="0"/>
              <a:t>пластинка </a:t>
            </a:r>
            <a:r>
              <a:rPr lang="ru-RU" sz="3200" dirty="0" err="1"/>
              <a:t>түрінде жасалған мәлімет тасуыш</a:t>
            </a:r>
            <a:r>
              <a:rPr lang="ru-RU" sz="3200" dirty="0"/>
              <a:t> </a:t>
            </a:r>
            <a:r>
              <a:rPr lang="ru-RU" sz="3200" dirty="0" err="1"/>
              <a:t>құрылғы</a:t>
            </a:r>
            <a:r>
              <a:rPr lang="ru-RU" sz="3200" dirty="0"/>
              <a:t>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linical Trials and Images of Disc"/>
          <p:cNvPicPr>
            <a:picLocks noChangeAspect="1" noChangeArrowheads="1"/>
          </p:cNvPicPr>
          <p:nvPr/>
        </p:nvPicPr>
        <p:blipFill>
          <a:blip r:embed="rId2" cstate="print"/>
          <a:srcRect l="19415" t="6219" r="17268"/>
          <a:stretch>
            <a:fillRect/>
          </a:stretch>
        </p:blipFill>
        <p:spPr bwMode="auto">
          <a:xfrm>
            <a:off x="395288" y="2997200"/>
            <a:ext cx="35290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2588" y="4941888"/>
            <a:ext cx="19621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диск</a:t>
            </a:r>
            <a:endParaRPr lang="ru-RU" sz="66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u="sng" dirty="0" err="1">
                <a:hlinkClick r:id="rId2" tooltip="Компьютер"/>
              </a:rPr>
              <a:t>компьютерге</a:t>
            </a:r>
            <a:r>
              <a:rPr lang="ru-RU" sz="2800" dirty="0"/>
              <a:t> </a:t>
            </a:r>
            <a:r>
              <a:rPr lang="ru-RU" sz="2800" dirty="0" err="1"/>
              <a:t>мәндерді енгізуге</a:t>
            </a:r>
            <a:r>
              <a:rPr lang="ru-RU" sz="2800" dirty="0"/>
              <a:t> </a:t>
            </a:r>
            <a:r>
              <a:rPr lang="ru-RU" sz="2800" dirty="0" err="1"/>
              <a:t>пайдаланылатын</a:t>
            </a:r>
            <a:r>
              <a:rPr lang="ru-RU" sz="2800" dirty="0"/>
              <a:t> </a:t>
            </a:r>
            <a:r>
              <a:rPr lang="ru-RU" sz="2800" dirty="0" err="1"/>
              <a:t>тетікше</a:t>
            </a:r>
            <a:r>
              <a:rPr lang="ru-RU" sz="2800" dirty="0"/>
              <a:t>. </a:t>
            </a:r>
            <a:r>
              <a:rPr lang="ru-RU" sz="2800" dirty="0" err="1" smtClean="0">
                <a:hlinkClick r:id="rId3" tooltip="Курсор"/>
              </a:rPr>
              <a:t>курсорымен</a:t>
            </a:r>
            <a:r>
              <a:rPr lang="ru-RU" sz="2800" dirty="0"/>
              <a:t> </a:t>
            </a:r>
            <a:r>
              <a:rPr lang="ru-RU" sz="2800" dirty="0" err="1"/>
              <a:t>басқарылатын және берілген</a:t>
            </a:r>
            <a:r>
              <a:rPr lang="ru-RU" sz="2800" dirty="0"/>
              <a:t> </a:t>
            </a:r>
            <a:r>
              <a:rPr lang="ru-RU" sz="2800" dirty="0" err="1"/>
              <a:t>тапсырманың </a:t>
            </a:r>
            <a:r>
              <a:rPr lang="ru-RU" sz="2800" dirty="0" err="1">
                <a:hlinkClick r:id="rId4" tooltip="Графика"/>
              </a:rPr>
              <a:t>графикалық</a:t>
            </a:r>
            <a:r>
              <a:rPr lang="ru-RU" sz="2800" dirty="0" err="1"/>
              <a:t> </a:t>
            </a:r>
            <a:r>
              <a:rPr lang="ru-RU" sz="2800" dirty="0" err="1">
                <a:hlinkClick r:id="rId5" tooltip="Жүйе"/>
              </a:rPr>
              <a:t>жүйедегі</a:t>
            </a:r>
            <a:r>
              <a:rPr lang="ru-RU" sz="2800" dirty="0" err="1"/>
              <a:t> координатын</a:t>
            </a:r>
            <a:r>
              <a:rPr lang="ru-RU" sz="2800" dirty="0"/>
              <a:t> </a:t>
            </a:r>
            <a:r>
              <a:rPr lang="ru-RU" sz="2800" dirty="0" err="1"/>
              <a:t>көрсетуге арналған иінді</a:t>
            </a:r>
            <a:r>
              <a:rPr lang="ru-RU" sz="2800" dirty="0"/>
              <a:t> </a:t>
            </a:r>
            <a:r>
              <a:rPr lang="ru-RU" sz="2800" dirty="0">
                <a:hlinkClick r:id="rId6" tooltip="Манипулятор"/>
              </a:rPr>
              <a:t>манипулятор</a:t>
            </a:r>
            <a:r>
              <a:rPr lang="ru-RU" sz="2800" dirty="0"/>
              <a:t>. </a:t>
            </a:r>
            <a:r>
              <a:rPr lang="ru-RU" sz="2800" dirty="0" err="1" smtClean="0">
                <a:hlinkClick r:id="rId2" tooltip="Компьютер"/>
              </a:rPr>
              <a:t>Компьютерлік</a:t>
            </a:r>
            <a:r>
              <a:rPr lang="ru-RU" sz="2800" dirty="0" smtClean="0"/>
              <a:t> </a:t>
            </a:r>
            <a:r>
              <a:rPr lang="ru-RU" sz="2800" dirty="0" err="1" smtClean="0">
                <a:hlinkClick r:id="rId7" tooltip="Ойын"/>
              </a:rPr>
              <a:t>ойындарда</a:t>
            </a:r>
            <a:r>
              <a:rPr lang="ru-RU" sz="2800" dirty="0"/>
              <a:t> </a:t>
            </a:r>
            <a:r>
              <a:rPr lang="ru-RU" sz="2800" dirty="0" err="1"/>
              <a:t>тінтуір</a:t>
            </a:r>
            <a:r>
              <a:rPr lang="ru-RU" sz="2800" dirty="0"/>
              <a:t> </a:t>
            </a:r>
            <a:r>
              <a:rPr lang="ru-RU" sz="2800" dirty="0" err="1"/>
              <a:t>орнына</a:t>
            </a:r>
            <a:r>
              <a:rPr lang="ru-RU" sz="2800" dirty="0"/>
              <a:t> </a:t>
            </a:r>
            <a:r>
              <a:rPr lang="ru-RU" sz="2800" dirty="0" err="1"/>
              <a:t>қолданылады.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Джойстик Genius MetalStrike 3D USB 13 программируемых кноп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60675"/>
            <a:ext cx="28432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2871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джойстик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9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8124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/>
              <a:t>қалжың үшін немесе</a:t>
            </a:r>
            <a:r>
              <a:rPr lang="ru-RU" sz="4000" dirty="0"/>
              <a:t> </a:t>
            </a:r>
            <a:r>
              <a:rPr lang="ru-RU" sz="4000" dirty="0" err="1"/>
              <a:t>зиянкестік</a:t>
            </a:r>
            <a:r>
              <a:rPr lang="ru-RU" sz="4000" dirty="0"/>
              <a:t> </a:t>
            </a:r>
            <a:r>
              <a:rPr lang="ru-RU" sz="4000" dirty="0" err="1"/>
              <a:t>үшін жасалған бағдарлама.</a:t>
            </a:r>
            <a:r>
              <a:rPr lang="ru-RU" sz="4000" dirty="0"/>
              <a:t> </a:t>
            </a:r>
            <a:r>
              <a:rPr lang="ru-RU" sz="4000" dirty="0" err="1"/>
              <a:t>Басқа программалардың қүрамына </a:t>
            </a:r>
            <a:r>
              <a:rPr lang="ru-RU" sz="4000" dirty="0" err="1" smtClean="0"/>
              <a:t>еніп</a:t>
            </a:r>
            <a:r>
              <a:rPr lang="ru-RU" sz="4000" dirty="0"/>
              <a:t>, </a:t>
            </a:r>
            <a:r>
              <a:rPr lang="ru-RU" sz="4000" dirty="0" err="1"/>
              <a:t>содан</a:t>
            </a:r>
            <a:r>
              <a:rPr lang="ru-RU" sz="4000" dirty="0"/>
              <a:t> </a:t>
            </a:r>
            <a:r>
              <a:rPr lang="ru-RU" sz="4000" dirty="0" err="1"/>
              <a:t>кейін</a:t>
            </a:r>
            <a:r>
              <a:rPr lang="ru-RU" sz="4000" dirty="0"/>
              <a:t> </a:t>
            </a:r>
            <a:r>
              <a:rPr lang="ru-RU" sz="4000" dirty="0" err="1"/>
              <a:t>жағымсыз, </a:t>
            </a:r>
            <a:r>
              <a:rPr lang="ru-RU" sz="4000" dirty="0"/>
              <a:t>ал </a:t>
            </a:r>
            <a:r>
              <a:rPr lang="ru-RU" sz="4000" dirty="0" err="1"/>
              <a:t>кейде</a:t>
            </a:r>
            <a:r>
              <a:rPr lang="ru-RU" sz="4000" dirty="0"/>
              <a:t> </a:t>
            </a:r>
            <a:r>
              <a:rPr lang="ru-RU" sz="4000" dirty="0" err="1"/>
              <a:t>тіпті</a:t>
            </a:r>
            <a:r>
              <a:rPr lang="ru-RU" sz="4000" dirty="0"/>
              <a:t> </a:t>
            </a:r>
            <a:r>
              <a:rPr lang="ru-RU" sz="4000" dirty="0" err="1"/>
              <a:t>қауіпті әрекеттер жасай</a:t>
            </a:r>
            <a:r>
              <a:rPr lang="ru-RU" sz="4000" dirty="0"/>
              <a:t> </a:t>
            </a:r>
            <a:r>
              <a:rPr lang="ru-RU" sz="4000" dirty="0" err="1"/>
              <a:t>отырып</a:t>
            </a:r>
            <a:r>
              <a:rPr lang="ru-RU" sz="4000" dirty="0"/>
              <a:t> </a:t>
            </a:r>
            <a:r>
              <a:rPr lang="ru-RU" sz="4000" dirty="0" err="1"/>
              <a:t>тарайды</a:t>
            </a:r>
            <a:r>
              <a:rPr lang="ru-RU" sz="4000" dirty="0"/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На Ближнем Востоке обнаружили компьютерный вирус - новый вид кибероружия Новости Армении - NEWS.am"/>
          <p:cNvPicPr>
            <a:picLocks noChangeAspect="1" noChangeArrowheads="1"/>
          </p:cNvPicPr>
          <p:nvPr/>
        </p:nvPicPr>
        <p:blipFill>
          <a:blip r:embed="rId2" cstate="print"/>
          <a:srcRect l="5191" t="11340" r="9760" b="21881"/>
          <a:stretch>
            <a:fillRect/>
          </a:stretch>
        </p:blipFill>
        <p:spPr bwMode="auto">
          <a:xfrm>
            <a:off x="323850" y="3975100"/>
            <a:ext cx="4895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2588" y="5013325"/>
            <a:ext cx="1766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вирус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164263" y="594928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100113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Ұлыбританияның оңтүстігінде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құрылғының атауымен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қала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қатты магнитті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диск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Винчестер SATA 1000Gb Western Digital Caviar Green WD10EARS - UltraPr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332263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3044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винчестер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011863" y="5805264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«Сәйкестендіру»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im0-tub-kz.yandex.net/i?id=b06111c2e8cce9291b2b453a0839ba5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71945"/>
            <a:ext cx="8064896" cy="540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arhivurokov.ru/kopilka/uploads/user_file_550896622f452/konspiekt-dlia-uroka-informatiki-grafikalyk-riedaktorynyn-suriet-salu-k-u-raldary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5"/>
            <a:ext cx="7992888" cy="540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«Анаграмма»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0825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err="1"/>
              <a:t>ретьюпомк</a:t>
            </a:r>
            <a:endParaRPr lang="ru-RU" sz="2000" dirty="0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124075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компьютер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250825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вредайр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24075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драйвер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250825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демом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124075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модем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0825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лайф</a:t>
            </a:r>
            <a:r>
              <a:rPr lang="ru-RU"/>
              <a:t> 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2124075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файл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0825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ротином</a:t>
            </a:r>
            <a:r>
              <a:rPr lang="ru-RU"/>
              <a:t> </a:t>
            </a: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124075" y="41497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монитор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250825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атексид</a:t>
            </a:r>
            <a:r>
              <a:rPr lang="ru-RU"/>
              <a:t> 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124075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дискета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50825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нирперт</a:t>
            </a:r>
            <a:r>
              <a:rPr lang="ru-RU"/>
              <a:t> 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124075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принтер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5075238" y="148431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чесвентир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948488" y="148431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винчестер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5075238" y="2133600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красен 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948488" y="213360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сканер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5238" y="28527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локитайб 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948488" y="28527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килобайт</a:t>
            </a:r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5075238" y="350043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схеромикма </a:t>
            </a:r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6948488" y="350043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микросхема</a:t>
            </a: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5075238" y="4149725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err="1" smtClean="0"/>
              <a:t>граммпора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6948264" y="4149080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smtClean="0"/>
              <a:t>программа</a:t>
            </a:r>
            <a:endParaRPr lang="ru-RU" sz="2000" dirty="0"/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075238" y="4868863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аниш </a:t>
            </a: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6948488" y="4868863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шина</a:t>
            </a: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5075238" y="5589588"/>
            <a:ext cx="14414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err="1"/>
              <a:t>уншаикни</a:t>
            </a:r>
            <a:r>
              <a:rPr lang="ru-RU" sz="2000" dirty="0"/>
              <a:t> </a:t>
            </a: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6948488" y="5589588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наушники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сайыс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шатастырылған сөздерден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информатикаға қатысы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 алу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"док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сөзінен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"код«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"иголка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сөзінен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"логика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32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Ойлан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тап»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MPEXPERT - Блог о компьютерах и ноутбуках - Pag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«Топ </a:t>
            </a:r>
            <a:r>
              <a:rPr lang="ru-RU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Құрылғылар</a:t>
            </a:r>
            <a:r>
              <a:rPr lang="ru-RU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8313" y="1628775"/>
            <a:ext cx="2879725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24525" y="1628775"/>
            <a:ext cx="3095625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Шығару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8175" y="0"/>
            <a:ext cx="5111750" cy="908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Құрылғы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2"/>
            <a:endCxn id="2" idx="0"/>
          </p:cNvCxnSpPr>
          <p:nvPr/>
        </p:nvCxnSpPr>
        <p:spPr>
          <a:xfrm flipH="1">
            <a:off x="1908175" y="908050"/>
            <a:ext cx="2555875" cy="72072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2"/>
            <a:endCxn id="3" idx="0"/>
          </p:cNvCxnSpPr>
          <p:nvPr/>
        </p:nvCxnSpPr>
        <p:spPr>
          <a:xfrm>
            <a:off x="4464050" y="908050"/>
            <a:ext cx="2808288" cy="72072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>
            <a:off x="0" y="414908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ПРИНТЕР,   КЛАВИАТУРА,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ТЫШҚАН,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МОНИТОР,  ДЖОЙСТИК,    ПРОЕКТОР, 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СКАНЕР,   ПЛОТТЕР,    МИКРОФОН,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ҚҰЛАҚҚАП,   КОЛОНКАЛАР, 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64088" y="2924175"/>
            <a:ext cx="36354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ПЛОТТЕР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ҚҰЛАҚҚАП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КОЛОНКАЛАР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179388" y="2924175"/>
            <a:ext cx="363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ТЫШҚАН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ДЖОЙСТИК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МИКРОФОН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«Алгоритм»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Отметьте точки на координатной плоскости:</a:t>
            </a:r>
          </a:p>
          <a:p>
            <a:pPr eaLnBrk="0" hangingPunct="0"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1(1,2), 2 (1,3), 3 (2,4), 4 (5,4), 5 (4,5), 6 (4,7), 7 (5,8), 8 (9,8),  9 (10, 7),  10 (17, 7),  11 (17, 6),  12 (10, 6), 13 (10,5),   14 (9,4),  15 (13,4),  16 (14,3, ) 17 (14,2),  18 (13,1),  19 (2,1)</a:t>
            </a:r>
          </a:p>
          <a:p>
            <a:pPr eaLnBrk="0" hangingPunct="0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Соедините точки в заданной последовательности:</a:t>
            </a:r>
          </a:p>
          <a:p>
            <a:pPr eaLnBrk="0" hangingPunct="0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1-2-3-4-5-6-7-8-9-10-11-12-13-14-15-16-17-18-19-1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9594"/>
        </p:xfrm>
        <a:graphic>
          <a:graphicData uri="http://schemas.openxmlformats.org/drawingml/2006/table">
            <a:tbl>
              <a:tblPr/>
              <a:tblGrid>
                <a:gridCol w="481013"/>
                <a:gridCol w="479425"/>
                <a:gridCol w="482600"/>
                <a:gridCol w="481012"/>
                <a:gridCol w="481013"/>
                <a:gridCol w="481012"/>
                <a:gridCol w="482600"/>
                <a:gridCol w="481013"/>
                <a:gridCol w="481012"/>
                <a:gridCol w="481013"/>
                <a:gridCol w="482600"/>
                <a:gridCol w="479425"/>
                <a:gridCol w="481012"/>
                <a:gridCol w="482600"/>
                <a:gridCol w="481013"/>
                <a:gridCol w="481012"/>
                <a:gridCol w="481013"/>
                <a:gridCol w="482600"/>
                <a:gridCol w="48101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366" marR="683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468313" y="188913"/>
            <a:ext cx="0" cy="6119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79388" y="5949950"/>
            <a:ext cx="89646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</a:t>
            </a: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 жылдам?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аялдамасы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МАРАПАТТАУ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51203" name="Picture 8" descr="Смайлики, картинка 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412875"/>
            <a:ext cx="685165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692150"/>
          <a:ext cx="853244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88"/>
                <a:gridCol w="1706488"/>
                <a:gridCol w="1706488"/>
                <a:gridCol w="1706488"/>
                <a:gridCol w="1706488"/>
              </a:tblGrid>
              <a:tr h="2628292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9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право 3">
            <a:hlinkClick r:id="rId12" action="ppaction://hlinksldjump"/>
          </p:cNvPr>
          <p:cNvSpPr/>
          <p:nvPr/>
        </p:nvSpPr>
        <p:spPr>
          <a:xfrm>
            <a:off x="5651500" y="6021388"/>
            <a:ext cx="2808288" cy="83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002060"/>
                </a:solidFill>
              </a:rPr>
              <a:t>Әрі қарай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98055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Кітаптағы мәтінді, суретті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де, 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Мониторға шығарады лезде.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Сканер А4 Epson Perfection V500 Photo B11B189033 - Харьков. Интернет-магазин в Харькове Cobr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43250"/>
            <a:ext cx="5113337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43663" y="4941888"/>
            <a:ext cx="23193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54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41019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000" dirty="0" err="1"/>
              <a:t>мәтін </a:t>
            </a:r>
            <a:r>
              <a:rPr lang="ru-RU" sz="3000" dirty="0"/>
              <a:t>мен </a:t>
            </a:r>
            <a:r>
              <a:rPr lang="ru-RU" sz="3000" dirty="0" err="1"/>
              <a:t>кескіндерді</a:t>
            </a:r>
            <a:r>
              <a:rPr lang="ru-RU" sz="3000" dirty="0"/>
              <a:t> </a:t>
            </a:r>
            <a:r>
              <a:rPr lang="ru-RU" sz="3000" dirty="0" err="1"/>
              <a:t>қағазға немесе</a:t>
            </a:r>
            <a:r>
              <a:rPr lang="ru-RU" sz="3000" dirty="0"/>
              <a:t> </a:t>
            </a:r>
            <a:r>
              <a:rPr lang="ru-RU" sz="3000" dirty="0" err="1"/>
              <a:t>басқа </a:t>
            </a:r>
            <a:r>
              <a:rPr lang="ru-RU" sz="3000" dirty="0"/>
              <a:t>да </a:t>
            </a:r>
            <a:r>
              <a:rPr lang="ru-RU" sz="3000" dirty="0" err="1"/>
              <a:t>басып</a:t>
            </a:r>
            <a:r>
              <a:rPr lang="ru-RU" sz="3000" dirty="0"/>
              <a:t> </a:t>
            </a:r>
            <a:r>
              <a:rPr lang="ru-RU" sz="3000" dirty="0" err="1"/>
              <a:t>шығарылатын арқауларға шығаруға арналған құрылғы</a:t>
            </a:r>
            <a:r>
              <a:rPr lang="ru-RU" sz="3000" dirty="0"/>
              <a:t>, </a:t>
            </a:r>
            <a:r>
              <a:rPr lang="ru-RU" sz="3000" dirty="0" err="1"/>
              <a:t>ЭЕМ-ның ақпарат басып</a:t>
            </a:r>
            <a:r>
              <a:rPr lang="ru-RU" sz="3000" dirty="0"/>
              <a:t> </a:t>
            </a:r>
            <a:r>
              <a:rPr lang="ru-RU" sz="3000" dirty="0" err="1"/>
              <a:t>шығаруға арналған перифериялық құрылғыларының бір</a:t>
            </a:r>
            <a:r>
              <a:rPr lang="ru-RU" sz="3000" dirty="0"/>
              <a:t> </a:t>
            </a:r>
            <a:r>
              <a:rPr lang="ru-RU" sz="3000" dirty="0" err="1"/>
              <a:t>түрі</a:t>
            </a:r>
            <a:r>
              <a:rPr lang="ru-RU" sz="3000" dirty="0"/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Лучшие продукты на российском компьютерном рынке 2003 - 12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4538"/>
            <a:ext cx="476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40425" y="4868863"/>
            <a:ext cx="2508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24097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Мәліметті шығаруға арналған, телевизорға ұқсас компьютердің құрылғысы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Монитор Acer AL171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2559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6011863" y="594928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30764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Енгізуге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арналған құрылғы, компьютердің қолы сияқты, жұмыс бастала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сен оны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қолыңа аласың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1" name="Picture 3" descr="Коврик для мыши, гелевый Артикул: f.004424 Код: 15909 Про. - Мультимедиа - Мультимедиа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45720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84888" y="4941888"/>
            <a:ext cx="2504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тышқан</a:t>
            </a:r>
            <a:endParaRPr lang="ru-RU" sz="4800" b="1" dirty="0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6013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/>
              <a:t>оның көмегімен </a:t>
            </a:r>
            <a:r>
              <a:rPr lang="ru-RU" sz="4000" dirty="0" err="1">
                <a:hlinkClick r:id="rId2" tooltip="Сандық ақпарат (мұндай бет жоқ)"/>
              </a:rPr>
              <a:t>сандық</a:t>
            </a:r>
            <a:r>
              <a:rPr lang="ru-RU" sz="4000" dirty="0" err="1"/>
              <a:t> және </a:t>
            </a:r>
            <a:r>
              <a:rPr lang="ru-RU" sz="4000" dirty="0" err="1">
                <a:hlinkClick r:id="rId3" tooltip="Мәтіндік ақпарат"/>
              </a:rPr>
              <a:t>мәтіндік ақпараттарды</a:t>
            </a:r>
            <a:r>
              <a:rPr lang="ru-RU" sz="4000" dirty="0" err="1"/>
              <a:t> немесе</a:t>
            </a:r>
            <a:r>
              <a:rPr lang="ru-RU" sz="4000" dirty="0"/>
              <a:t> </a:t>
            </a:r>
            <a:r>
              <a:rPr lang="ru-RU" sz="4000" dirty="0" err="1"/>
              <a:t>түрлі командаларды</a:t>
            </a:r>
            <a:r>
              <a:rPr lang="ru-RU" sz="4000" dirty="0"/>
              <a:t> </a:t>
            </a:r>
            <a:r>
              <a:rPr lang="ru-RU" sz="4000" dirty="0" err="1"/>
              <a:t>енгізуге</a:t>
            </a:r>
            <a:r>
              <a:rPr lang="ru-RU" sz="4000" dirty="0"/>
              <a:t> </a:t>
            </a:r>
            <a:r>
              <a:rPr lang="ru-RU" sz="4000" dirty="0" err="1"/>
              <a:t>болады</a:t>
            </a:r>
            <a:r>
              <a:rPr lang="ru-RU" sz="4000" dirty="0"/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Клавиатура и мышь Microsoft Reclusa Gaming Keyboard Black US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57563"/>
            <a:ext cx="4711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42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6084168" y="5877272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52893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dirty="0" err="1"/>
              <a:t>кез</a:t>
            </a:r>
            <a:r>
              <a:rPr lang="ru-RU" sz="4000" dirty="0"/>
              <a:t> </a:t>
            </a:r>
            <a:r>
              <a:rPr lang="ru-RU" sz="4000" dirty="0" err="1"/>
              <a:t>келген</a:t>
            </a:r>
            <a:r>
              <a:rPr lang="ru-RU" sz="4000" dirty="0"/>
              <a:t> </a:t>
            </a:r>
            <a:r>
              <a:rPr lang="ru-RU" sz="4000" dirty="0" err="1"/>
              <a:t>компьютерлермен</a:t>
            </a:r>
            <a:r>
              <a:rPr lang="ru-RU" sz="4000" dirty="0"/>
              <a:t> </a:t>
            </a:r>
            <a:r>
              <a:rPr lang="ru-RU" sz="4000" dirty="0" err="1"/>
              <a:t>бүкіл әлем бойынша</a:t>
            </a:r>
            <a:r>
              <a:rPr lang="ru-RU" sz="4000" dirty="0"/>
              <a:t> </a:t>
            </a:r>
            <a:r>
              <a:rPr lang="ru-RU" sz="4000" dirty="0" err="1"/>
              <a:t>ақпарат алмасу</a:t>
            </a:r>
            <a:r>
              <a:rPr lang="ru-RU" sz="4000" dirty="0"/>
              <a:t> мен беру </a:t>
            </a:r>
            <a:r>
              <a:rPr lang="ru-RU" sz="4000" dirty="0" err="1"/>
              <a:t>мүмкіндігі</a:t>
            </a:r>
            <a:r>
              <a:rPr lang="ru-RU" sz="4000" dirty="0"/>
              <a:t>, </a:t>
            </a:r>
            <a:r>
              <a:rPr lang="ru-RU" sz="4000" dirty="0" err="1"/>
              <a:t>желілер</a:t>
            </a:r>
            <a:r>
              <a:rPr lang="ru-RU" sz="4000" dirty="0"/>
              <a:t> </a:t>
            </a:r>
            <a:r>
              <a:rPr lang="ru-RU" sz="4000" dirty="0" err="1"/>
              <a:t>жүйесі</a:t>
            </a:r>
            <a:r>
              <a:rPr lang="ru-RU" sz="4000" dirty="0"/>
              <a:t>.</a:t>
            </a: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Мир Вам. - Христианский портал &quot; Клеветников в Интернете привлекут к суд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44450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021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rgbClr val="002060"/>
                </a:solidFill>
              </a:rPr>
              <a:t>Артқа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394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 сайыс  шатастырылған сөздерден, информатикаға қатысы бар сөз алу керек. Мысалы, "док" сөзінен "код« немесе "иголка" сөзінен "логика».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Admin</cp:lastModifiedBy>
  <cp:revision>108</cp:revision>
  <dcterms:created xsi:type="dcterms:W3CDTF">2014-08-02T12:31:05Z</dcterms:created>
  <dcterms:modified xsi:type="dcterms:W3CDTF">2017-06-29T11:41:35Z</dcterms:modified>
</cp:coreProperties>
</file>